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</p:sldMasterIdLst>
  <p:notesMasterIdLst>
    <p:notesMasterId r:id="rId31"/>
  </p:notesMasterIdLst>
  <p:sldIdLst>
    <p:sldId id="257" r:id="rId3"/>
    <p:sldId id="259" r:id="rId4"/>
    <p:sldId id="262" r:id="rId5"/>
    <p:sldId id="267" r:id="rId6"/>
    <p:sldId id="268" r:id="rId7"/>
    <p:sldId id="269" r:id="rId8"/>
    <p:sldId id="260" r:id="rId9"/>
    <p:sldId id="261" r:id="rId10"/>
    <p:sldId id="263" r:id="rId11"/>
    <p:sldId id="275" r:id="rId12"/>
    <p:sldId id="276" r:id="rId13"/>
    <p:sldId id="277" r:id="rId14"/>
    <p:sldId id="278" r:id="rId15"/>
    <p:sldId id="279" r:id="rId16"/>
    <p:sldId id="270" r:id="rId17"/>
    <p:sldId id="280" r:id="rId18"/>
    <p:sldId id="281" r:id="rId19"/>
    <p:sldId id="282" r:id="rId20"/>
    <p:sldId id="272" r:id="rId21"/>
    <p:sldId id="273" r:id="rId22"/>
    <p:sldId id="283" r:id="rId23"/>
    <p:sldId id="284" r:id="rId24"/>
    <p:sldId id="285" r:id="rId25"/>
    <p:sldId id="286" r:id="rId26"/>
    <p:sldId id="264" r:id="rId27"/>
    <p:sldId id="265" r:id="rId28"/>
    <p:sldId id="266" r:id="rId29"/>
    <p:sldId id="274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5E3E79-178A-4BE8-A379-CBD16C5B056F}" v="6" dt="2025-06-16T18:48:22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04" autoAdjust="0"/>
  </p:normalViewPr>
  <p:slideViewPr>
    <p:cSldViewPr snapToGrid="0">
      <p:cViewPr varScale="1">
        <p:scale>
          <a:sx n="99" d="100"/>
          <a:sy n="99" d="100"/>
        </p:scale>
        <p:origin x="82" y="6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e, Semian" userId="732a8b4f-d945-4795-8993-47c58766521f" providerId="ADAL" clId="{8CF0F516-7474-49E1-BC32-F76555D01229}"/>
    <pc:docChg chg="custSel addSld modSld">
      <pc:chgData name="Finne, Semian" userId="732a8b4f-d945-4795-8993-47c58766521f" providerId="ADAL" clId="{8CF0F516-7474-49E1-BC32-F76555D01229}" dt="2025-06-15T08:43:35.721" v="314" actId="20577"/>
      <pc:docMkLst>
        <pc:docMk/>
      </pc:docMkLst>
      <pc:sldChg chg="modSp mod">
        <pc:chgData name="Finne, Semian" userId="732a8b4f-d945-4795-8993-47c58766521f" providerId="ADAL" clId="{8CF0F516-7474-49E1-BC32-F76555D01229}" dt="2025-06-15T08:35:15.402" v="101" actId="20577"/>
        <pc:sldMkLst>
          <pc:docMk/>
          <pc:sldMk cId="2775390907" sldId="259"/>
        </pc:sldMkLst>
        <pc:spChg chg="mod">
          <ac:chgData name="Finne, Semian" userId="732a8b4f-d945-4795-8993-47c58766521f" providerId="ADAL" clId="{8CF0F516-7474-49E1-BC32-F76555D01229}" dt="2025-06-15T08:35:15.402" v="101" actId="20577"/>
          <ac:spMkLst>
            <pc:docMk/>
            <pc:sldMk cId="2775390907" sldId="259"/>
            <ac:spMk id="9" creationId="{5A1E52BC-176C-D5EE-57AB-F5225D84BDBF}"/>
          </ac:spMkLst>
        </pc:spChg>
      </pc:sldChg>
      <pc:sldChg chg="addSp delSp modSp new mod">
        <pc:chgData name="Finne, Semian" userId="732a8b4f-d945-4795-8993-47c58766521f" providerId="ADAL" clId="{8CF0F516-7474-49E1-BC32-F76555D01229}" dt="2025-06-15T08:38:35.565" v="148" actId="1076"/>
        <pc:sldMkLst>
          <pc:docMk/>
          <pc:sldMk cId="2627728501" sldId="260"/>
        </pc:sldMkLst>
        <pc:spChg chg="mod">
          <ac:chgData name="Finne, Semian" userId="732a8b4f-d945-4795-8993-47c58766521f" providerId="ADAL" clId="{8CF0F516-7474-49E1-BC32-F76555D01229}" dt="2025-06-15T08:36:15.642" v="139" actId="20577"/>
          <ac:spMkLst>
            <pc:docMk/>
            <pc:sldMk cId="2627728501" sldId="260"/>
            <ac:spMk id="2" creationId="{7284A0D8-3E75-35EE-AF23-197D5B2954DA}"/>
          </ac:spMkLst>
        </pc:spChg>
        <pc:spChg chg="del">
          <ac:chgData name="Finne, Semian" userId="732a8b4f-d945-4795-8993-47c58766521f" providerId="ADAL" clId="{8CF0F516-7474-49E1-BC32-F76555D01229}" dt="2025-06-15T08:38:11.365" v="142" actId="931"/>
          <ac:spMkLst>
            <pc:docMk/>
            <pc:sldMk cId="2627728501" sldId="260"/>
            <ac:spMk id="3" creationId="{8FEECBE1-CAAB-070F-EE30-7962863C298E}"/>
          </ac:spMkLst>
        </pc:spChg>
        <pc:picChg chg="add mod">
          <ac:chgData name="Finne, Semian" userId="732a8b4f-d945-4795-8993-47c58766521f" providerId="ADAL" clId="{8CF0F516-7474-49E1-BC32-F76555D01229}" dt="2025-06-15T08:38:35.565" v="148" actId="1076"/>
          <ac:picMkLst>
            <pc:docMk/>
            <pc:sldMk cId="2627728501" sldId="260"/>
            <ac:picMk id="5" creationId="{87511A3C-57FC-9440-3A73-9C7136AA7E52}"/>
          </ac:picMkLst>
        </pc:picChg>
      </pc:sldChg>
      <pc:sldChg chg="modSp new mod">
        <pc:chgData name="Finne, Semian" userId="732a8b4f-d945-4795-8993-47c58766521f" providerId="ADAL" clId="{8CF0F516-7474-49E1-BC32-F76555D01229}" dt="2025-06-15T08:42:46.113" v="283" actId="20577"/>
        <pc:sldMkLst>
          <pc:docMk/>
          <pc:sldMk cId="42645003" sldId="261"/>
        </pc:sldMkLst>
        <pc:spChg chg="mod">
          <ac:chgData name="Finne, Semian" userId="732a8b4f-d945-4795-8993-47c58766521f" providerId="ADAL" clId="{8CF0F516-7474-49E1-BC32-F76555D01229}" dt="2025-06-15T08:36:32.117" v="141"/>
          <ac:spMkLst>
            <pc:docMk/>
            <pc:sldMk cId="42645003" sldId="261"/>
            <ac:spMk id="2" creationId="{A3F261C9-FE5E-C9EF-9271-1367437AA0D5}"/>
          </ac:spMkLst>
        </pc:spChg>
        <pc:spChg chg="mod">
          <ac:chgData name="Finne, Semian" userId="732a8b4f-d945-4795-8993-47c58766521f" providerId="ADAL" clId="{8CF0F516-7474-49E1-BC32-F76555D01229}" dt="2025-06-15T08:42:46.113" v="283" actId="20577"/>
          <ac:spMkLst>
            <pc:docMk/>
            <pc:sldMk cId="42645003" sldId="261"/>
            <ac:spMk id="3" creationId="{C322D1CA-C7A4-F8B9-094D-19475FB76EA8}"/>
          </ac:spMkLst>
        </pc:spChg>
      </pc:sldChg>
      <pc:sldChg chg="modSp new mod">
        <pc:chgData name="Finne, Semian" userId="732a8b4f-d945-4795-8993-47c58766521f" providerId="ADAL" clId="{8CF0F516-7474-49E1-BC32-F76555D01229}" dt="2025-06-15T08:43:35.721" v="314" actId="20577"/>
        <pc:sldMkLst>
          <pc:docMk/>
          <pc:sldMk cId="1908752741" sldId="262"/>
        </pc:sldMkLst>
        <pc:spChg chg="mod">
          <ac:chgData name="Finne, Semian" userId="732a8b4f-d945-4795-8993-47c58766521f" providerId="ADAL" clId="{8CF0F516-7474-49E1-BC32-F76555D01229}" dt="2025-06-15T08:43:35.721" v="314" actId="20577"/>
          <ac:spMkLst>
            <pc:docMk/>
            <pc:sldMk cId="1908752741" sldId="262"/>
            <ac:spMk id="2" creationId="{258EFEB3-2242-9A73-B35D-80DFB7631049}"/>
          </ac:spMkLst>
        </pc:spChg>
      </pc:sldChg>
    </pc:docChg>
  </pc:docChgLst>
  <pc:docChgLst>
    <pc:chgData name="Tristan Bihler" userId="1c18a77c3a83b4ea" providerId="LiveId" clId="{E75E3E79-178A-4BE8-A379-CBD16C5B056F}"/>
    <pc:docChg chg="modSld">
      <pc:chgData name="Tristan Bihler" userId="1c18a77c3a83b4ea" providerId="LiveId" clId="{E75E3E79-178A-4BE8-A379-CBD16C5B056F}" dt="2025-06-16T18:48:22.888" v="4"/>
      <pc:docMkLst>
        <pc:docMk/>
      </pc:docMkLst>
      <pc:sldChg chg="modSp">
        <pc:chgData name="Tristan Bihler" userId="1c18a77c3a83b4ea" providerId="LiveId" clId="{E75E3E79-178A-4BE8-A379-CBD16C5B056F}" dt="2025-06-16T18:48:22.888" v="4"/>
        <pc:sldMkLst>
          <pc:docMk/>
          <pc:sldMk cId="3374614004" sldId="264"/>
        </pc:sldMkLst>
        <pc:picChg chg="mod">
          <ac:chgData name="Tristan Bihler" userId="1c18a77c3a83b4ea" providerId="LiveId" clId="{E75E3E79-178A-4BE8-A379-CBD16C5B056F}" dt="2025-06-16T18:48:22.888" v="4"/>
          <ac:picMkLst>
            <pc:docMk/>
            <pc:sldMk cId="3374614004" sldId="264"/>
            <ac:picMk id="7" creationId="{CC804DC0-037C-F778-6BBF-75BA4362AF4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390D5-8AF6-4F53-B69A-94D3B161D8CB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7301B-BC49-4193-B148-A941D0001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BF8-6F44-BF8C-291E-EA392A15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DC7A75-C57D-59A2-639D-EB9C8084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FE3690-6C9D-F600-ED7B-FD9551AA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AF76B1-D3DD-2581-DF49-3872A30F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4A71-1B9D-531A-6D61-61B89C67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6C5AD7-147E-592F-A7BB-4FB88FB60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A854D-23E1-3DA8-E54A-44329EB65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06638E-EFC6-C5E6-A035-008DD9F84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31FC-ED9F-90B3-3D52-961C264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B6CEDA-96CD-241C-D8D4-9B46593A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ABBC72-C63F-6D0B-E168-3B2E43949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CB1D55-D78D-8350-73E7-9B4A33533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0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7A53-D50B-777D-F2EA-16351B3B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BCC3BF-A4D6-CF13-D803-51B929F18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FE735-C4FE-8564-8449-3B856D41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572B7B-AB7D-191F-C78E-475C5E885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03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99C0-069C-CCB5-C367-E7183504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DEC5EB-EB2C-4C53-ED13-07E22147D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4FD555-DF5D-E697-5892-3BA7428A9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44C99-8015-D93E-2E8E-93580547C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4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3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498E-8263-6E02-9C4D-110FA575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0EB579-60C8-B6F1-7DB6-629DA1313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693D5F-5A6F-2C4F-06D1-E09D7935A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0862AA-6FA8-CAAF-D8A5-3F78799A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BC9D-0998-9786-D334-96198939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16062-3E39-4521-9C92-45C697535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A9D2FE-4BF9-4A9F-5C5F-503AD2FA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FA035-C3C4-1BD0-2343-245C35A2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2DEE-3F9B-4B99-5C02-317ABF9F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4180B9-1821-D5B8-C1A3-DBE48530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2232EA-B3E5-A1DB-1A21-03AB57E1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DF41-79A2-E897-DBAC-4395917D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7301B-BC49-4193-B148-A941D00015D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665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43D2B-8FF9-76DD-BD23-A79D48E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1D81D9-6B8D-7F88-2622-2788D5CB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1853AE-D8B8-7148-1B0A-831E73FB6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F2EA4B-457A-42B7-83DF-6F52D76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B54F70-D184-3029-43C7-9FAA2F4C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A8EA0E-AD15-1B11-8C6D-8CACD9B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2D70-98F8-BAD6-DC4B-DA7FD32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29A6D-74DD-0465-9F93-9F52BAE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76EF8-675B-23EC-D956-26D9B5D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E8353-AEE0-BDC8-03D6-C2437684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69C93-56C5-0908-F45E-37C98B2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2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0405A2-9363-DAA5-4C47-637986947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2418F1-E02F-1C11-0930-81EB4D57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B08F7F-6D61-2C4F-CAF8-40738276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03429-D1E6-DD32-0BF9-5A1A2E55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FBD9FE-BD7D-42E5-6452-0FDDDCE6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66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B91B8-90DD-F32C-6BF2-701BE1FF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4C1D2-F461-5CB4-2D20-9419A997B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C841ED-0F2C-561D-969E-1DB7018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F2949C-C87E-6EC2-1C4E-C19DEBDA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81D1-C8C0-5D8E-FC8D-0DA4B508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049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lage Schl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4414-D9F1-953F-969C-0EADB3D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D9329-EF42-0141-98EF-ACDDF84A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0D6BDA-75BD-835C-0E14-5A61105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8250"/>
            <a:ext cx="5257800" cy="365125"/>
          </a:xfrm>
        </p:spPr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E8A63BD-30BF-9A6D-75F1-356256B263A0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10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B65D294-D846-C22D-CF1A-B2D2393D2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3" y="365123"/>
            <a:ext cx="1925827" cy="11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47EB9-8BC7-0579-32BF-9F70921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F2BC04-EF32-D152-8D76-C78C921F4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138D1-5653-996D-C42C-AB752926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085A3-20BD-FDFD-993E-360074C4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59EACA-70EC-C682-5205-ADE9D2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1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8E19B-2A10-A5EB-A597-82513D6A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D984DB-AEF6-E687-325E-4A72E0F7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D27875-CF1E-872B-D0C4-ECA472825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088D0-8445-3CE0-9452-732B887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2C4B5-5FD9-17CE-E274-FC77F219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FB4D9-B31F-62DF-5780-6AF59D9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487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E647-0BE7-4A1E-5BE7-9B8E7E04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E510E-8320-D0DE-3830-7702C31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0E6049-43B2-E7CA-F31D-3552EF18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5C994B-708F-68B8-6AEF-5452078A8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B7F2E5-08FD-B6D7-BCF8-EA8855C42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FC3A7E-9BD5-1672-05AA-408F8AD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D731D6-C695-D610-B007-E0493B2F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D2C8FD-0ADE-6A67-79B0-F6A827CD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89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7AB98-1963-1673-D359-2A5B22B9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96A59-7ABA-31DC-EA77-56C1B4C6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A54F22-E0BD-085C-D328-B1E9F134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6C02B-44D0-6FE8-E9DA-DEB1910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92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41C94-2CB2-6EAE-43CC-B0634B23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E67D4-5871-A024-2F56-5CD9F04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6AA2C-4B9C-A439-0024-448037E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C92F8-B98F-9015-2D03-FA770A65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181A87-8A7A-EA88-CC20-49A70C49D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31E51F-02F9-8110-1C46-CDC11E1E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A29E2-304B-82B2-4273-DE2B7EF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BC580-4BE2-8027-4E2F-57E3A5E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1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C8D1-1EC1-9E7C-9FA0-10A1FA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17D86-DFBC-D05E-AEA7-8BAAB36A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70A767-79B0-87FB-9D66-F18926E86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1F9B44-5BB0-7B55-792B-19D9BDA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2D721F-89E6-EB37-6CC6-2704ECB0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8B81F-CC4B-A42F-4B46-2C0F6245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07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B048-08F8-A944-34BA-5CBA249C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5B82F8-4FAF-F0AC-1503-351FB318B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2BDB8-6A25-AB7E-E9DD-8E0149C5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2EED4-0B56-B64F-95F4-CD1CEE9E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F73633-5E7D-39F2-0BCA-036B79D4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0B52C-346C-27BD-B15B-9420A3C5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3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C5FCC-6B65-C6F0-339A-A1DEA03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25CC3B-13E6-7C4E-85DD-7FA06CE83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EC90B2-F820-859A-5D8C-96A7AA4A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368C0-15B6-AC81-1A20-D8F2B363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2CDA7-FC61-32F7-7221-8D07D96F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52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A705F2-0B54-92BA-E0FF-B1E32E92B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F5AAB3-09D4-A180-2AB4-DC4DBAB9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BEC37-54F4-8ADD-9FC9-E235B19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81D42-D469-BC18-6AA0-55AEF9B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88B3D9-7DE6-B6B0-93A9-656F45CD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9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899C-FF4E-DFFE-7B3B-B2015C3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4DCB5-C9DF-BC7D-BC2D-7D72D7B3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BFFF5-EB31-618A-344A-E96727EE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77B19E-CD9E-4418-71A8-077B76C4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EEF32-3B34-4449-3079-B83DF29F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09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8FB45-1894-AD59-3A3B-F54F4292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1CE03-E6D8-CAE5-8721-8A6E782D5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179F1-E61A-9B8C-EDB3-54175E54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50E82-43BA-457C-03C6-5631F87B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DFB76D-9FAF-1A0F-E8BA-5649B89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75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CA24B-347E-7CD2-25E7-395389D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2AACA-49EE-3A53-F178-4F5CAD81A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F4DC8F-4A93-C45E-B632-927CBA36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8638DF-9B37-D466-C968-6E72A09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E80182-923D-D411-CE53-51D68A95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9C0BD-BAD2-B402-9E19-BFC59B74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7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BDCAA-47D2-B202-180D-300A8BB4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5C5F7-CEE1-B533-24DE-C58EF1BE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F14FFD-5372-9029-207B-9F8CD32E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91BF2-A0C4-1FD6-396F-6377DD70B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4437E3-943D-A98E-BD38-F2F9A9D7E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9DBCCA3-EE3B-F7D0-2F50-149C48A2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6E437C-996F-49B6-C76E-B2BC2259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87F45-3FBB-FE1C-634B-12E2AFF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E9E7-D058-B031-4F39-DAB51BA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31130-E6AC-ED73-E908-07E412A3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E46916-3D78-7E47-D282-F80FC0BF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36B16F-BDEE-BA65-0A72-067EB8B2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24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3AE3E-077D-1AC0-1C6E-BA48AC44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EE445A-83F5-EBC5-E73A-E8C61F84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58582-3556-DB9C-7C6D-75708D87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9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E63F-E512-03FF-1114-DAC43DD1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12D10-82F8-8E9A-66CA-A40D682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16853F-0D3A-2325-1C64-18405E2A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028035-3E73-4982-E7CA-10B0D499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49984-326D-DCCF-A467-BD1F8D94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54FB7-A572-7D03-267E-50A487D7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03A987-2A82-7734-1A2E-1CBAE0D6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CF74F-63F2-7E5B-A82C-DD21CB43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D9A4AB-2184-7A5A-1C56-5822169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A780-5474-3C7F-39B3-A92A71E2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9D1B2-ED14-B3A0-8A4A-797DA5B8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852DB-E16A-43D8-A6FD-7EFB1310DB1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5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9E177-C192-8E69-D44C-5BE91002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27ED-E597-7AFA-BCB2-3217E3A8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433B5-9ED9-115E-D377-D36F635AF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F2CB6-044E-FC43-A299-D2EB580F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Carina Halter, Laura Mirwald, Tristan Bihler, Semian Finné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0EE57-D234-7B66-B252-08F1F22E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9451-2DDD-4673-B76B-565AF7405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176952-D102-708E-08CE-A05BD472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70048"/>
            <a:ext cx="10515600" cy="1892427"/>
          </a:xfrm>
        </p:spPr>
        <p:txBody>
          <a:bodyPr>
            <a:normAutofit fontScale="90000"/>
          </a:bodyPr>
          <a:lstStyle/>
          <a:p>
            <a:r>
              <a:rPr lang="de-DE" dirty="0"/>
              <a:t>Entwicklung eines </a:t>
            </a:r>
            <a:r>
              <a:rPr lang="de-DE" dirty="0" err="1"/>
              <a:t>Intelligentenempfehlungssystems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4B8D3D-9D80-F5BB-091A-B842BA6EF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808462" cy="1500187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Carina Halter 		Sick AG	Laura Mirwald 	Sick AG</a:t>
            </a:r>
          </a:p>
          <a:p>
            <a:r>
              <a:rPr lang="de-DE" dirty="0"/>
              <a:t>Tristan Bihler		Sick AG	Semian Finné 	Tria Technologies GmbH</a:t>
            </a:r>
          </a:p>
        </p:txBody>
      </p:sp>
    </p:spTree>
    <p:extLst>
      <p:ext uri="{BB962C8B-B14F-4D97-AF65-F5344CB8AC3E}">
        <p14:creationId xmlns:p14="http://schemas.microsoft.com/office/powerpoint/2010/main" val="1868625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7321-6F01-DC4D-87F8-CF7CD636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C43-9C85-9C13-32CE-3D0A53A6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EC72E74E-D6E3-BB95-5DA6-516E169B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2" y="1690688"/>
            <a:ext cx="4035907" cy="432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7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2453B-0263-47A3-54A2-55EAC27E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80747-7D63-2EBD-0234-C601F9DF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C75D01C-D187-0D71-802B-EBC9B34E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>
            <a:fillRect/>
          </a:stretch>
        </p:blipFill>
        <p:spPr>
          <a:xfrm>
            <a:off x="838200" y="1690688"/>
            <a:ext cx="9276708" cy="4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CD98-0FEE-201C-523E-878D7036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D29EA-A17A-96A0-B3B9-47704B34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5B7F5DCF-2482-09D3-33E9-F906A2C85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8" b="-409"/>
          <a:stretch>
            <a:fillRect/>
          </a:stretch>
        </p:blipFill>
        <p:spPr>
          <a:xfrm>
            <a:off x="838200" y="2095927"/>
            <a:ext cx="9276708" cy="3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C71-6260-A4DE-FEB7-F61EDDC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7BFC-9CE1-9300-E69B-BF8CF49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4" name="Grafik 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5E350B0-EC04-7DAD-B52E-23A6F8FC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1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C836-CFF8-F3D8-820B-A2A9FAE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53663-7B15-016C-1FA0-04D2D471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D345ADAB-FED4-A350-BE28-75F15ADA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6169"/>
          <a:stretch>
            <a:fillRect/>
          </a:stretch>
        </p:blipFill>
        <p:spPr>
          <a:xfrm>
            <a:off x="746913" y="1484616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7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35F9-962B-0E7F-7B4B-B649FDC2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CB396-4C0F-00B9-DD6C-70A29DA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3" name="Grafik 2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574FB948-9C20-A7A6-36C9-2105B64B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8874" r="97" b="77"/>
          <a:stretch>
            <a:fillRect/>
          </a:stretch>
        </p:blipFill>
        <p:spPr>
          <a:xfrm>
            <a:off x="407866" y="1494890"/>
            <a:ext cx="10606887" cy="4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81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F884-8FCA-56BC-6022-40DE84D7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A3025-AB59-A879-0047-3EEC5562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Jetziges PAP(Projekt Ablauf Plan)</a:t>
            </a:r>
          </a:p>
        </p:txBody>
      </p:sp>
      <p:pic>
        <p:nvPicPr>
          <p:cNvPr id="5" name="Grafik 4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BC92CA01-87B8-5877-FEF4-7966A0A9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b="68240"/>
          <a:stretch>
            <a:fillRect/>
          </a:stretch>
        </p:blipFill>
        <p:spPr>
          <a:xfrm>
            <a:off x="838200" y="1931541"/>
            <a:ext cx="8541736" cy="342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0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269D-BD2D-185A-5356-92F41248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F52E7-E73C-FC14-69C6-5D428070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>
                <a:highlight>
                  <a:srgbClr val="FFFF00"/>
                </a:highlight>
              </a:rPr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67E1C61F-52C1-B1CB-1FB4-4FA3C7E98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" t="31427" r="-161" b="32575"/>
          <a:stretch>
            <a:fillRect/>
          </a:stretch>
        </p:blipFill>
        <p:spPr>
          <a:xfrm>
            <a:off x="318498" y="1941815"/>
            <a:ext cx="9827230" cy="38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7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728C8-7516-C9F0-8490-43470092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CD5AD-F36B-3DBF-2EBD-C5717ACB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>
                <a:highlight>
                  <a:srgbClr val="FFFF00"/>
                </a:highlight>
              </a:rPr>
              <a:t>Jetziges PAP(Projekt Ablauf Plan)</a:t>
            </a:r>
          </a:p>
        </p:txBody>
      </p:sp>
      <p:pic>
        <p:nvPicPr>
          <p:cNvPr id="4" name="Grafik 3" descr="Ein Bild, das Text, Screenshot, Diagramm, Plan enthält.&#10;&#10;KI-generierte Inhalte können fehlerhaft sein.">
            <a:extLst>
              <a:ext uri="{FF2B5EF4-FFF2-40B4-BE49-F238E27FC236}">
                <a16:creationId xmlns:a16="http://schemas.microsoft.com/office/drawing/2014/main" id="{2B149B9F-8E31-8A02-089F-5E1DBDB20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" t="64139" r="206" b="-137"/>
          <a:stretch>
            <a:fillRect/>
          </a:stretch>
        </p:blipFill>
        <p:spPr>
          <a:xfrm>
            <a:off x="452062" y="1962364"/>
            <a:ext cx="9827230" cy="38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45847-BBF6-C62B-C225-3CB7202B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Inhaltsbasierter Algorithmus</a:t>
            </a:r>
          </a:p>
        </p:txBody>
      </p:sp>
      <p:pic>
        <p:nvPicPr>
          <p:cNvPr id="16" name="Inhaltsplatzhalter 1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30246E-D1F4-64B3-B741-FB4F2C00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404" y="1406769"/>
            <a:ext cx="9070976" cy="47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2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Projektplanung</a:t>
            </a:r>
          </a:p>
          <a:p>
            <a:r>
              <a:rPr lang="de-DE" dirty="0"/>
              <a:t>Programmarchitektur</a:t>
            </a:r>
          </a:p>
          <a:p>
            <a:r>
              <a:rPr lang="de-DE" dirty="0"/>
              <a:t>Programmablauf</a:t>
            </a:r>
          </a:p>
          <a:p>
            <a:r>
              <a:rPr lang="de-DE" dirty="0"/>
              <a:t>Algorithmen</a:t>
            </a:r>
          </a:p>
          <a:p>
            <a:r>
              <a:rPr lang="de-DE" dirty="0"/>
              <a:t>Testung und Debugging</a:t>
            </a:r>
          </a:p>
          <a:p>
            <a:r>
              <a:rPr lang="de-DE" dirty="0"/>
              <a:t>Bugs und Herausforderungen</a:t>
            </a:r>
          </a:p>
          <a:p>
            <a:r>
              <a:rPr lang="de-DE" dirty="0"/>
              <a:t>Zukunftsaussichten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E93D2F-8FF4-E799-111E-BE055BF5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083" y="6310312"/>
            <a:ext cx="5257800" cy="365125"/>
          </a:xfrm>
        </p:spPr>
        <p:txBody>
          <a:bodyPr/>
          <a:lstStyle/>
          <a:p>
            <a:r>
              <a:rPr lang="sv-SE" dirty="0"/>
              <a:t>Carina Halter, Laura Mirwald, Tristan Bihler, Semian Finné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539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BCCCC-BAD4-B7B8-B71E-D96E88F8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Benutzerbasierter Algorithmus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51C8B501-EA8A-4375-6C77-B6D62789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6" b="1377"/>
          <a:stretch>
            <a:fillRect/>
          </a:stretch>
        </p:blipFill>
        <p:spPr>
          <a:xfrm>
            <a:off x="3435225" y="1336432"/>
            <a:ext cx="5321549" cy="4810526"/>
          </a:xfrm>
        </p:spPr>
      </p:pic>
    </p:spTree>
    <p:extLst>
      <p:ext uri="{BB962C8B-B14F-4D97-AF65-F5344CB8AC3E}">
        <p14:creationId xmlns:p14="http://schemas.microsoft.com/office/powerpoint/2010/main" val="328264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294B-6172-A432-29FC-16CC371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BCD8A-B9C5-F403-9911-263F5B4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5D5C7E-0692-C39C-3370-AE945C89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9" y="1825625"/>
            <a:ext cx="7633922" cy="4351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39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536-1DA8-23D2-A65E-04679B1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060-EB69-8223-02E5-C70B70C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Testen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88A0B7-6626-E801-202B-E1F82154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12" t="2663" b="55088"/>
          <a:stretch>
            <a:fillRect/>
          </a:stretch>
        </p:blipFill>
        <p:spPr>
          <a:xfrm>
            <a:off x="1962514" y="1690688"/>
            <a:ext cx="8266972" cy="4039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65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AD40-61E8-A965-6BE2-2D773096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3BF08-C3E7-A41C-2D7A-D51CB64E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3D0F68-46DB-0C83-41A0-D31BB858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"/>
          <a:stretch>
            <a:fillRect/>
          </a:stretch>
        </p:blipFill>
        <p:spPr>
          <a:xfrm>
            <a:off x="678951" y="2667489"/>
            <a:ext cx="10515600" cy="1629918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63F90E5-BF2A-7B64-84E4-7896985389FF}"/>
              </a:ext>
            </a:extLst>
          </p:cNvPr>
          <p:cNvSpPr/>
          <p:nvPr/>
        </p:nvSpPr>
        <p:spPr>
          <a:xfrm>
            <a:off x="1258028" y="3429000"/>
            <a:ext cx="2842212" cy="461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9F6D-7E36-30F8-DDB2-5F76C6A4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B2310-BFAD-F6B6-89F9-64FAC671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Debugging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DE520-8950-348F-03B7-93987EE2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"/>
          <a:stretch>
            <a:fillRect/>
          </a:stretch>
        </p:blipFill>
        <p:spPr>
          <a:xfrm>
            <a:off x="838200" y="2366102"/>
            <a:ext cx="10515600" cy="3270381"/>
          </a:xfrm>
          <a:prstGeom prst="rect">
            <a:avLst/>
          </a:prstGeom>
          <a:noFill/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4D54615-B004-C9EA-0C56-D44F0AAD8009}"/>
              </a:ext>
            </a:extLst>
          </p:cNvPr>
          <p:cNvSpPr/>
          <p:nvPr/>
        </p:nvSpPr>
        <p:spPr>
          <a:xfrm>
            <a:off x="1531766" y="2775145"/>
            <a:ext cx="867806" cy="38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AA2A50-1B76-1F5C-826E-B103773D1DDE}"/>
              </a:ext>
            </a:extLst>
          </p:cNvPr>
          <p:cNvSpPr/>
          <p:nvPr/>
        </p:nvSpPr>
        <p:spPr>
          <a:xfrm>
            <a:off x="1531765" y="4663158"/>
            <a:ext cx="3576061" cy="74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C27D-0964-9957-4583-E50FE6BC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-06-15 22-43-41">
            <a:hlinkClick r:id="" action="ppaction://media"/>
            <a:extLst>
              <a:ext uri="{FF2B5EF4-FFF2-40B4-BE49-F238E27FC236}">
                <a16:creationId xmlns:a16="http://schemas.microsoft.com/office/drawing/2014/main" id="{CC804DC0-037C-F778-6BBF-75BA4362AF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" end="9177.3125"/>
                  <p14:bmkLst>
                    <p14:bmk name="Textmarke 1" time="20165.8425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EA28-82BF-4183-255A-249E5723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919CE-1FE2-A592-2453-7F08187C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E902F-37DB-7C57-267E-A275DF40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Behobene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Doppelte Filme in der Datenbank</a:t>
            </a:r>
          </a:p>
          <a:p>
            <a:r>
              <a:rPr lang="de-DE" dirty="0"/>
              <a:t>Registrierung funktioniert nicht</a:t>
            </a:r>
          </a:p>
          <a:p>
            <a:r>
              <a:rPr lang="de-DE" dirty="0"/>
              <a:t>Erst gewählte Film in Empfehlungen besitzt keine Beschreibung</a:t>
            </a:r>
          </a:p>
          <a:p>
            <a:r>
              <a:rPr lang="de-DE" dirty="0"/>
              <a:t>Button überlappend mit Überschrift</a:t>
            </a:r>
          </a:p>
          <a:p>
            <a:r>
              <a:rPr lang="de-DE" dirty="0"/>
              <a:t>Doppelte Registrierungen &amp;  Favoritenmarkierung möglich</a:t>
            </a:r>
          </a:p>
          <a:p>
            <a:r>
              <a:rPr lang="de-DE" dirty="0"/>
              <a:t>Filme aus Favoriten auch in Empfehlungen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A530C8-6A73-DEB6-90F8-4137D46C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6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858E-F70E-2D37-1C16-71385BB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DCC8-00AD-ACE8-C7DD-5D12562A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A963BB-FB9A-49BF-B92C-AE4DD953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4517" cy="4351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Offene Bugs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Beschreibungsfeld variiert seine Größe</a:t>
            </a:r>
          </a:p>
          <a:p>
            <a:r>
              <a:rPr lang="de-DE" dirty="0"/>
              <a:t>Wenige Filmbeschreibungen fehlen 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4724BF8-BB95-82CD-9875-80EB681389AE}"/>
              </a:ext>
            </a:extLst>
          </p:cNvPr>
          <p:cNvGrpSpPr/>
          <p:nvPr/>
        </p:nvGrpSpPr>
        <p:grpSpPr>
          <a:xfrm>
            <a:off x="3901392" y="462359"/>
            <a:ext cx="4852083" cy="2866075"/>
            <a:chOff x="0" y="189208"/>
            <a:chExt cx="5667424" cy="349992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2D57F01-C013-F4EF-2083-3B9C5343D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" t="664" r="1290" b="21539"/>
            <a:stretch>
              <a:fillRect/>
            </a:stretch>
          </p:blipFill>
          <p:spPr bwMode="auto">
            <a:xfrm>
              <a:off x="0" y="189208"/>
              <a:ext cx="5353830" cy="3499923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3E71200-67BD-F4FF-BE3E-9C1D11DF7E3C}"/>
                </a:ext>
              </a:extLst>
            </p:cNvPr>
            <p:cNvCxnSpPr/>
            <p:nvPr/>
          </p:nvCxnSpPr>
          <p:spPr>
            <a:xfrm>
              <a:off x="4149545" y="3250282"/>
              <a:ext cx="11797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2">
              <a:extLst>
                <a:ext uri="{FF2B5EF4-FFF2-40B4-BE49-F238E27FC236}">
                  <a16:creationId xmlns:a16="http://schemas.microsoft.com/office/drawing/2014/main" id="{5A7D8CFC-18C1-8712-2C43-82821DB41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4788" y="2952082"/>
              <a:ext cx="1612636" cy="343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Großer Abstand</a:t>
              </a:r>
              <a:endPara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CE57DFE-31CF-A146-175D-8D5DA1F4342E}"/>
              </a:ext>
            </a:extLst>
          </p:cNvPr>
          <p:cNvGrpSpPr/>
          <p:nvPr/>
        </p:nvGrpSpPr>
        <p:grpSpPr>
          <a:xfrm>
            <a:off x="6729991" y="3215997"/>
            <a:ext cx="4708634" cy="2866075"/>
            <a:chOff x="0" y="0"/>
            <a:chExt cx="5595455" cy="3533775"/>
          </a:xfrm>
        </p:grpSpPr>
        <p:pic>
          <p:nvPicPr>
            <p:cNvPr id="9" name="Grafik 8" descr="Ein Bild, das Text, Elektronik, Screenshot, Display enthält.&#10;&#10;KI-generierte Inhalte können fehlerhaft sein.">
              <a:extLst>
                <a:ext uri="{FF2B5EF4-FFF2-40B4-BE49-F238E27FC236}">
                  <a16:creationId xmlns:a16="http://schemas.microsoft.com/office/drawing/2014/main" id="{4A5EB9C9-2BE1-3980-6FF5-2F05E3A50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" t="1092" r="927" b="21812"/>
            <a:stretch>
              <a:fillRect/>
            </a:stretch>
          </p:blipFill>
          <p:spPr bwMode="auto">
            <a:xfrm>
              <a:off x="0" y="0"/>
              <a:ext cx="5365115" cy="3533775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Textfeld 2">
              <a:extLst>
                <a:ext uri="{FF2B5EF4-FFF2-40B4-BE49-F238E27FC236}">
                  <a16:creationId xmlns:a16="http://schemas.microsoft.com/office/drawing/2014/main" id="{48E1360C-9017-2D89-B5A1-0782A4AA0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9306" y="2755821"/>
              <a:ext cx="876149" cy="716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Kurzer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CH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Abstand</a:t>
              </a:r>
              <a:endPara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D33338C7-08E6-B298-0478-EE6C3042EBC8}"/>
                </a:ext>
              </a:extLst>
            </p:cNvPr>
            <p:cNvCxnSpPr/>
            <p:nvPr/>
          </p:nvCxnSpPr>
          <p:spPr>
            <a:xfrm flipV="1">
              <a:off x="4748981" y="3102569"/>
              <a:ext cx="609600" cy="677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B5C6F5C-2AC5-5AEF-65E9-CC925DAC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56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Zukunft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A1E52BC-176C-D5EE-57AB-F5225D84B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Bugs beheben</a:t>
            </a:r>
          </a:p>
          <a:p>
            <a:r>
              <a:rPr lang="de-DE" dirty="0" err="1"/>
              <a:t>Richitge</a:t>
            </a:r>
            <a:r>
              <a:rPr lang="de-DE" dirty="0"/>
              <a:t> Datenbank (</a:t>
            </a:r>
            <a:r>
              <a:rPr lang="de-DE" dirty="0" err="1"/>
              <a:t>z.B</a:t>
            </a:r>
            <a:r>
              <a:rPr lang="de-DE" dirty="0"/>
              <a:t> SQL)</a:t>
            </a:r>
          </a:p>
          <a:p>
            <a:r>
              <a:rPr lang="de-DE" dirty="0"/>
              <a:t>Freunde </a:t>
            </a:r>
            <a:r>
              <a:rPr lang="de-DE" dirty="0" err="1"/>
              <a:t>adden</a:t>
            </a:r>
            <a:endParaRPr lang="de-DE" dirty="0"/>
          </a:p>
          <a:p>
            <a:r>
              <a:rPr lang="de-DE" dirty="0"/>
              <a:t>Film Cover hinzufügen</a:t>
            </a:r>
          </a:p>
          <a:p>
            <a:r>
              <a:rPr lang="de-DE" dirty="0"/>
              <a:t>Plattformübergreifend</a:t>
            </a:r>
          </a:p>
        </p:txBody>
      </p:sp>
    </p:spTree>
    <p:extLst>
      <p:ext uri="{BB962C8B-B14F-4D97-AF65-F5344CB8AC3E}">
        <p14:creationId xmlns:p14="http://schemas.microsoft.com/office/powerpoint/2010/main" val="2547185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EFEB3-2242-9A73-B35D-80DFB76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256B47-6141-AC5C-F229-A1147E83F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071F04-D1BC-604B-1C47-72B02474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75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872A2-5DB9-6CB0-08E9-DCEE9F0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Datensynchronisation</a:t>
            </a:r>
          </a:p>
        </p:txBody>
      </p:sp>
      <p:pic>
        <p:nvPicPr>
          <p:cNvPr id="4" name="Grafik 3" descr="Ein Bild, das Schrift, Grafiken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87773414-A8E8-4BD9-31D2-3C2783A7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593554"/>
            <a:ext cx="3419433" cy="1401967"/>
          </a:xfrm>
          <a:prstGeom prst="rect">
            <a:avLst/>
          </a:prstGeom>
        </p:spPr>
      </p:pic>
      <p:pic>
        <p:nvPicPr>
          <p:cNvPr id="6" name="Grafik 5" descr="Ein Bild, das Katze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D73E721-8E6D-D126-0F20-85A2D3D13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282"/>
            <a:ext cx="1052512" cy="10525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5715C1-7483-8198-2B3D-9D360EFA2F50}"/>
              </a:ext>
            </a:extLst>
          </p:cNvPr>
          <p:cNvSpPr txBox="1"/>
          <p:nvPr/>
        </p:nvSpPr>
        <p:spPr>
          <a:xfrm>
            <a:off x="2244014" y="2739386"/>
            <a:ext cx="2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https://github.com/logos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3E76D8-B675-6636-7562-907F8D67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651" y="1690688"/>
            <a:ext cx="5390150" cy="4324032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58D5BE-1978-3886-D035-8943F353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C271-9BBC-3D8E-1FE3-2ADE5E7A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94F14-F60D-AB9A-241D-2BA0745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AB7CA98-2886-E118-5B35-AC862DF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679"/>
            <a:ext cx="8285018" cy="47448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EF670A3-B098-B7A9-D8D7-AB95459C1F17}"/>
              </a:ext>
            </a:extLst>
          </p:cNvPr>
          <p:cNvSpPr/>
          <p:nvPr/>
        </p:nvSpPr>
        <p:spPr>
          <a:xfrm>
            <a:off x="838200" y="2775145"/>
            <a:ext cx="155956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90E730-DE65-E323-2415-2767F73D1168}"/>
              </a:ext>
            </a:extLst>
          </p:cNvPr>
          <p:cNvSpPr/>
          <p:nvPr/>
        </p:nvSpPr>
        <p:spPr>
          <a:xfrm>
            <a:off x="2397760" y="2775144"/>
            <a:ext cx="731520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1596D1A-6D64-57DC-7BFF-76DCD3917E2B}"/>
              </a:ext>
            </a:extLst>
          </p:cNvPr>
          <p:cNvSpPr/>
          <p:nvPr/>
        </p:nvSpPr>
        <p:spPr>
          <a:xfrm>
            <a:off x="3129280" y="2775143"/>
            <a:ext cx="5933442" cy="277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18E5FE-9258-F8A9-819C-5C5D4102F080}"/>
              </a:ext>
            </a:extLst>
          </p:cNvPr>
          <p:cNvSpPr/>
          <p:nvPr/>
        </p:nvSpPr>
        <p:spPr>
          <a:xfrm>
            <a:off x="6539653" y="3925147"/>
            <a:ext cx="2523069" cy="162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00B845-866C-FFA8-1842-EE49A05B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C33B-BEF7-BE58-F668-EBC41102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8BFCB-C80D-F096-72FE-76CAC933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Geplantes PAP(Projekt Ablauf </a:t>
            </a:r>
            <a:r>
              <a:rPr lang="de-DE" dirty="0" err="1"/>
              <a:t>PLan</a:t>
            </a:r>
            <a:r>
              <a:rPr lang="de-DE" dirty="0"/>
              <a:t>)</a:t>
            </a:r>
          </a:p>
        </p:txBody>
      </p:sp>
      <p:pic>
        <p:nvPicPr>
          <p:cNvPr id="4" name="Grafik 3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93E36E14-E75B-E4D9-3462-6B233165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86"/>
          <a:stretch>
            <a:fillRect/>
          </a:stretch>
        </p:blipFill>
        <p:spPr>
          <a:xfrm>
            <a:off x="951459" y="1679920"/>
            <a:ext cx="5144541" cy="2430189"/>
          </a:xfrm>
          <a:prstGeom prst="rect">
            <a:avLst/>
          </a:prstGeom>
        </p:spPr>
      </p:pic>
      <p:pic>
        <p:nvPicPr>
          <p:cNvPr id="5" name="Grafik 4" descr="Ein Bild, das Text, Diagramm, parallel, Plan enthält.&#10;&#10;KI-generierte Inhalte können fehlerhaft sein.">
            <a:extLst>
              <a:ext uri="{FF2B5EF4-FFF2-40B4-BE49-F238E27FC236}">
                <a16:creationId xmlns:a16="http://schemas.microsoft.com/office/drawing/2014/main" id="{E84AA735-C2E8-EE43-671F-DC1CC5097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6"/>
          <a:stretch>
            <a:fillRect/>
          </a:stretch>
        </p:blipFill>
        <p:spPr>
          <a:xfrm>
            <a:off x="5802989" y="1679920"/>
            <a:ext cx="5453141" cy="425316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D49419-12A2-C95B-99F8-09580A2C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10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4A0D8-3E75-35EE-AF23-197D5B29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pic>
        <p:nvPicPr>
          <p:cNvPr id="7" name="Inhaltsplatzhalter 6" descr="Ein Bild, das Text, Screenshot, Reihe, Rechteck enthält.&#10;&#10;KI-generierte Inhalte können fehlerhaft sein.">
            <a:extLst>
              <a:ext uri="{FF2B5EF4-FFF2-40B4-BE49-F238E27FC236}">
                <a16:creationId xmlns:a16="http://schemas.microsoft.com/office/drawing/2014/main" id="{EAC82017-D82B-4113-88B8-16741F91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63" y="1971040"/>
            <a:ext cx="9195273" cy="3573383"/>
          </a:xfr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A3FB71-15B1-7DF1-A5E8-5B91D773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72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261C9-FE5E-C9EF-9271-1367437A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Programmarchitketur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2D1CA-C7A4-F8B9-094D-19475FB7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 </a:t>
            </a:r>
            <a:r>
              <a:rPr lang="de-DE"/>
              <a:t>der MVC-Architektur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Klare Trennung von Verantwortlichkeiten</a:t>
            </a:r>
          </a:p>
          <a:p>
            <a:endParaRPr lang="de-DE" dirty="0"/>
          </a:p>
          <a:p>
            <a:r>
              <a:rPr lang="de-DE" dirty="0"/>
              <a:t>Wiederverwendbarkeit und Modularität</a:t>
            </a:r>
          </a:p>
          <a:p>
            <a:endParaRPr lang="de-DE" dirty="0"/>
          </a:p>
          <a:p>
            <a:r>
              <a:rPr lang="de-DE" dirty="0"/>
              <a:t>Bessere Übersicht und Struktur im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255CE1-0F77-7F26-9A65-CBE0EC88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26CC3-21AE-7554-50D6-DBAB2D19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7A54D-791E-3141-E78D-D8BD4415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Nachteile der MVC-Architektur:</a:t>
            </a:r>
          </a:p>
          <a:p>
            <a:endParaRPr lang="de-DE" dirty="0"/>
          </a:p>
          <a:p>
            <a:r>
              <a:rPr lang="de-DE" dirty="0"/>
              <a:t>Komplexität bei kleinen Projekten</a:t>
            </a:r>
          </a:p>
          <a:p>
            <a:endParaRPr lang="de-DE" dirty="0"/>
          </a:p>
          <a:p>
            <a:r>
              <a:rPr lang="de-DE" dirty="0"/>
              <a:t>Hoher Initialaufwand</a:t>
            </a:r>
          </a:p>
          <a:p>
            <a:endParaRPr lang="de-DE" dirty="0"/>
          </a:p>
          <a:p>
            <a:r>
              <a:rPr lang="de-DE" dirty="0"/>
              <a:t>Erschwerte Kommunikation zwischen den Komponenten bei komplexen Programmen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60CF52-B81F-4268-A1B9-CB4CDF31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Carina Halter, Laura Mirwald, Tristan Bihler, Semian Finné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7782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13AB408-AD96-4A32-A0F7-9EFA53EA938E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chlichte Vorlage DHBW" id="{BC154CEA-D824-41AF-B06F-3E5C32881E61}" vid="{5D38BB6B-7D61-4F21-82B0-7B916DFFE7E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Schlichte Vorlage DHBW</Template>
  <TotalTime>0</TotalTime>
  <Words>351</Words>
  <Application>Microsoft Office PowerPoint</Application>
  <PresentationFormat>Breitbild</PresentationFormat>
  <Paragraphs>96</Paragraphs>
  <Slides>28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Benutzerdefiniertes Design</vt:lpstr>
      <vt:lpstr>1_Benutzerdefiniertes Design</vt:lpstr>
      <vt:lpstr>Entwicklung eines Intelligentenempfehlungssystems</vt:lpstr>
      <vt:lpstr>Ablauf</vt:lpstr>
      <vt:lpstr>Aufgabenstellung</vt:lpstr>
      <vt:lpstr>Datensynchronisation</vt:lpstr>
      <vt:lpstr>Zeitplan</vt:lpstr>
      <vt:lpstr>Geplantes PAP(Projekt Ablauf PLan)</vt:lpstr>
      <vt:lpstr>Programmarchitketur</vt:lpstr>
      <vt:lpstr>Programmarchitketur</vt:lpstr>
      <vt:lpstr>Programmarchitektur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Jetziges PAP(Projekt Ablauf Plan)</vt:lpstr>
      <vt:lpstr>Inhaltsbasierter Algorithmus</vt:lpstr>
      <vt:lpstr>Benutzerbasierter Algorithmus</vt:lpstr>
      <vt:lpstr>Testen</vt:lpstr>
      <vt:lpstr>Testen</vt:lpstr>
      <vt:lpstr>Debugging</vt:lpstr>
      <vt:lpstr>Debugging</vt:lpstr>
      <vt:lpstr>PowerPoint-Präsentation</vt:lpstr>
      <vt:lpstr>Bugs</vt:lpstr>
      <vt:lpstr>Bugs</vt:lpstr>
      <vt:lpstr>Zukunft</vt:lpstr>
    </vt:vector>
  </TitlesOfParts>
  <Company>Avnet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Finne, Semian</dc:creator>
  <cp:lastModifiedBy>Tristan Bihler</cp:lastModifiedBy>
  <cp:revision>6</cp:revision>
  <dcterms:created xsi:type="dcterms:W3CDTF">2025-06-15T07:28:48Z</dcterms:created>
  <dcterms:modified xsi:type="dcterms:W3CDTF">2025-06-16T18:48:33Z</dcterms:modified>
</cp:coreProperties>
</file>